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2" r:id="rId4"/>
    <p:sldId id="264" r:id="rId5"/>
    <p:sldId id="274" r:id="rId6"/>
    <p:sldId id="275" r:id="rId7"/>
    <p:sldId id="265" r:id="rId8"/>
    <p:sldId id="266" r:id="rId9"/>
    <p:sldId id="267" r:id="rId10"/>
    <p:sldId id="268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D0"/>
    <a:srgbClr val="EF95A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15-May-20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0531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subscribing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15-May-20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869</Words>
  <Application>Microsoft Office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124</cp:revision>
  <dcterms:created xsi:type="dcterms:W3CDTF">2018-05-07T03:42:01Z</dcterms:created>
  <dcterms:modified xsi:type="dcterms:W3CDTF">2020-05-15T02:25:12Z</dcterms:modified>
  <cp:category/>
</cp:coreProperties>
</file>